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F8521-C107-490A-B813-64F734909DFF}" type="datetimeFigureOut">
              <a:rPr lang="en-ZA" smtClean="0"/>
              <a:t>2022/11/10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47EE6F-3FD2-4120-B0EE-E77926F65FF9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24546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www.picpedia.org/post-it-note/s/software-developer.html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IT PROFESSIONAL TOOLS SUBMISSION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IITP102 GROUP ASSIGNMENT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55E11-6EC8-4CE7-AF14-E0E4964B1785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pic>
        <p:nvPicPr>
          <p:cNvPr id="9" name="Picture 8" descr="A picture containing text, table, indoor, electronics&#10;&#10;Description automatically generated">
            <a:extLst>
              <a:ext uri="{FF2B5EF4-FFF2-40B4-BE49-F238E27FC236}">
                <a16:creationId xmlns:a16="http://schemas.microsoft.com/office/drawing/2014/main" id="{7D68260F-41F9-7BD5-2D62-41B7340DE1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6126000"/>
            <a:ext cx="1098000" cy="73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1C8E61-755C-1442-B5A9-23F2AE800674}"/>
              </a:ext>
            </a:extLst>
          </p:cNvPr>
          <p:cNvSpPr txBox="1"/>
          <p:nvPr userDrawn="1"/>
        </p:nvSpPr>
        <p:spPr>
          <a:xfrm>
            <a:off x="952500" y="6858000"/>
            <a:ext cx="1098000" cy="968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900">
                <a:hlinkClick r:id="rId4" tooltip="https://www.picpedia.org/post-it-note/s/software-developer.html"/>
              </a:rPr>
              <a:t>This Photo</a:t>
            </a:r>
            <a:r>
              <a:rPr lang="en-ZA" sz="900"/>
              <a:t> by Unknown Author is licensed under </a:t>
            </a:r>
            <a:r>
              <a:rPr lang="en-ZA" sz="900">
                <a:hlinkClick r:id="rId5" tooltip="https://creativecommons.org/licenses/by-sa/3.0/"/>
              </a:rPr>
              <a:t>CC BY-SA</a:t>
            </a:r>
            <a:endParaRPr lang="en-ZA" sz="90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4D5FF-F498-4A0C-B963-B1083C4067D5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2F261F0-70C9-40D0-BC7D-E9BCDDACEA8D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21E1D-7F91-49AF-9C00-CD3A9F6BBA17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0FB7990-2308-47E2-BA1B-27260015E2DE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BB42-2036-48C1-A29F-998428260217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19C79-469C-4FA4-BD6F-7A08825E5FC4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0B035-BD51-45B0-B4D0-758232C0825D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B9896-701E-4C2A-AFF0-60E6F525D51F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A1CB4-1286-4DEF-96F7-CE15E3357795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C4987-6216-4DA3-A20D-2B6D0B71C689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70022977-8642-4871-BFA2-2B354271C473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Team Alpaca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645BF-6FE7-579A-9812-DB53CF950C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7B838B-52F8-CBAB-7A96-F28802BB42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192647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82A36-50A4-9C6E-A5D9-C6B70B238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ZA" dirty="0"/>
              <a:t>3. What you learnt about reviewing another group’s requirements and Prototype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C1C19-797A-45A4-8726-838188285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ZA" sz="2000" dirty="0"/>
              <a:t>When designing an app, it is important to have a user base they are the ones that will purchase the product.</a:t>
            </a:r>
          </a:p>
          <a:p>
            <a:r>
              <a:rPr lang="en-ZA" sz="2000" dirty="0"/>
              <a:t>You will have to know the users’ pain point right before you try to figure out how to solve them.</a:t>
            </a:r>
          </a:p>
          <a:p>
            <a:r>
              <a:rPr lang="en-ZA" sz="2000" dirty="0"/>
              <a:t>Coming to the review of the other group’s work, their presentation of the low fidelity was good but lacking is some departments.</a:t>
            </a:r>
          </a:p>
          <a:p>
            <a:r>
              <a:rPr lang="en-ZA" sz="2000" dirty="0"/>
              <a:t>Text was not well aligned, and it would have been much better if they had elaborated more on their requirements.</a:t>
            </a:r>
          </a:p>
          <a:p>
            <a:r>
              <a:rPr lang="en-ZA" sz="2000" dirty="0"/>
              <a:t>Taking little things to consideration is important, so that you do not portray yourself as an incompetent worker.</a:t>
            </a:r>
          </a:p>
          <a:p>
            <a:endParaRPr lang="en-ZA" sz="2000" dirty="0"/>
          </a:p>
          <a:p>
            <a:endParaRPr lang="en-ZA" sz="2000" dirty="0"/>
          </a:p>
          <a:p>
            <a:endParaRPr lang="en-ZA" sz="2000" dirty="0"/>
          </a:p>
          <a:p>
            <a:endParaRPr lang="en-ZA" sz="2000" dirty="0"/>
          </a:p>
          <a:p>
            <a:endParaRPr lang="en-ZA" sz="2000" dirty="0"/>
          </a:p>
          <a:p>
            <a:pPr marL="0" indent="0">
              <a:buNone/>
            </a:pPr>
            <a:endParaRPr lang="en-ZA" sz="2000" dirty="0"/>
          </a:p>
          <a:p>
            <a:endParaRPr lang="en-ZA" sz="2000" dirty="0"/>
          </a:p>
          <a:p>
            <a:endParaRPr lang="en-ZA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EFDDC-7F0C-2501-2415-76E50CAEF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60C24-A079-4184-B193-35EA609E3AB5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F49C0-B584-3EC8-8655-C5F4CA2C0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3941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F6BE3-4787-77E9-D277-C6DB582F8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learnt about the reviews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1FB5B-7158-6A2E-5D20-28FB3665F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importance of how well a design must support the users’ tasks.</a:t>
            </a:r>
          </a:p>
          <a:p>
            <a:r>
              <a:rPr lang="en-US" dirty="0"/>
              <a:t>Whether it allows them to perform tasks that you’ve designed the system to do?</a:t>
            </a:r>
          </a:p>
          <a:p>
            <a:r>
              <a:rPr lang="en-US" dirty="0"/>
              <a:t>Providing all necessary information about the design, but not too much information.</a:t>
            </a:r>
          </a:p>
          <a:p>
            <a:r>
              <a:rPr lang="en-US" dirty="0"/>
              <a:t>Provide the user with sentences that give him/her more context, preventing them from reading a whole paragraph. </a:t>
            </a:r>
            <a:endParaRPr lang="en-Z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4F2FC-EC38-2B3E-DCCA-FBB06F4CD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21E1D-7F91-49AF-9C00-CD3A9F6BBA17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B11A6-5092-65DB-D5BD-3DD0632B8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2796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99AE8-2C4C-5A6A-59F6-70C8A3812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ZA" dirty="0"/>
              <a:t>How visual perception affected our app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4FF62-24C2-0720-3B6C-F71104DB4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sz="2000" dirty="0"/>
              <a:t>Most cluttered designs tend to lack visual order, and the users might struggle to identify the important parts of the design, thus it is important to declutter.</a:t>
            </a:r>
          </a:p>
          <a:p>
            <a:r>
              <a:rPr lang="en-ZA" sz="2000" dirty="0"/>
              <a:t>We managed to declutter the app design from too many data points to less data points, we removed unwanted design elements and too much text.</a:t>
            </a:r>
          </a:p>
          <a:p>
            <a:r>
              <a:rPr lang="en-US" sz="2000" dirty="0"/>
              <a:t>Not only is having the perfect amount of space between phrases crucial, but also having the right amount of space between characters and paragraphs, especially on screens with a lot of contextual information.</a:t>
            </a:r>
            <a:endParaRPr lang="en-ZA" sz="2000" dirty="0"/>
          </a:p>
          <a:p>
            <a:r>
              <a:rPr lang="en-US" sz="2000" dirty="0"/>
              <a:t> Any website or product needs to include text that is easy to read. Users wouldn't have the time to read through a ton of unintelligible stuff.</a:t>
            </a:r>
            <a:endParaRPr lang="en-ZA" sz="2000" dirty="0"/>
          </a:p>
          <a:p>
            <a:pPr marL="0" indent="0">
              <a:buNone/>
            </a:pPr>
            <a:endParaRPr lang="en-Z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2ECF8-B06E-6576-99C7-5202C6A25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A637A-2613-4585-9329-013CC5207515}" type="datetime3">
              <a:rPr lang="en-US" smtClean="0"/>
              <a:t>10 November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11B2F-9D6F-3DA1-9D37-9E4D458B4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Team Alpaca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6821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wind" invX="1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252</TotalTime>
  <Words>331</Words>
  <Application>Microsoft Office PowerPoint</Application>
  <PresentationFormat>Widescreen</PresentationFormat>
  <Paragraphs>28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Georgia</vt:lpstr>
      <vt:lpstr>Wingdings</vt:lpstr>
      <vt:lpstr>Banded</vt:lpstr>
      <vt:lpstr>PowerPoint Presentation</vt:lpstr>
      <vt:lpstr>3. What you learnt about reviewing another group’s requirements and Prototype</vt:lpstr>
      <vt:lpstr>What I learnt about the reviews</vt:lpstr>
      <vt:lpstr>How visual perception affected our app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Nxam, Asemahle, (Mr) (s225905272)</dc:creator>
  <cp:lastModifiedBy>Nxam, Asemahle, (Mr) (s225905272)</cp:lastModifiedBy>
  <cp:revision>2</cp:revision>
  <dcterms:created xsi:type="dcterms:W3CDTF">2022-11-10T14:15:02Z</dcterms:created>
  <dcterms:modified xsi:type="dcterms:W3CDTF">2022-11-10T19:55:12Z</dcterms:modified>
</cp:coreProperties>
</file>

<file path=docProps/thumbnail.jpeg>
</file>